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1"/>
  </p:handoutMasterIdLst>
  <p:sldIdLst>
    <p:sldId id="262" r:id="rId2"/>
    <p:sldId id="260" r:id="rId3"/>
    <p:sldId id="287" r:id="rId4"/>
    <p:sldId id="263" r:id="rId5"/>
    <p:sldId id="308" r:id="rId6"/>
    <p:sldId id="307" r:id="rId7"/>
    <p:sldId id="312" r:id="rId8"/>
    <p:sldId id="309" r:id="rId9"/>
    <p:sldId id="265" r:id="rId10"/>
    <p:sldId id="288" r:id="rId11"/>
    <p:sldId id="289" r:id="rId12"/>
    <p:sldId id="299" r:id="rId13"/>
    <p:sldId id="300" r:id="rId14"/>
    <p:sldId id="301" r:id="rId15"/>
    <p:sldId id="302" r:id="rId16"/>
    <p:sldId id="303" r:id="rId17"/>
    <p:sldId id="290" r:id="rId18"/>
    <p:sldId id="329" r:id="rId19"/>
    <p:sldId id="330" r:id="rId20"/>
    <p:sldId id="331" r:id="rId21"/>
    <p:sldId id="313" r:id="rId22"/>
    <p:sldId id="319" r:id="rId23"/>
    <p:sldId id="332" r:id="rId24"/>
    <p:sldId id="318" r:id="rId25"/>
    <p:sldId id="314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292" r:id="rId35"/>
    <p:sldId id="293" r:id="rId36"/>
    <p:sldId id="294" r:id="rId37"/>
    <p:sldId id="317" r:id="rId38"/>
    <p:sldId id="295" r:id="rId39"/>
    <p:sldId id="272" r:id="rId40"/>
    <p:sldId id="273" r:id="rId41"/>
    <p:sldId id="261" r:id="rId42"/>
    <p:sldId id="284" r:id="rId43"/>
    <p:sldId id="267" r:id="rId44"/>
    <p:sldId id="277" r:id="rId45"/>
    <p:sldId id="283" r:id="rId46"/>
    <p:sldId id="276" r:id="rId47"/>
    <p:sldId id="275" r:id="rId48"/>
    <p:sldId id="270" r:id="rId49"/>
    <p:sldId id="279" r:id="rId50"/>
    <p:sldId id="285" r:id="rId51"/>
    <p:sldId id="278" r:id="rId52"/>
    <p:sldId id="274" r:id="rId53"/>
    <p:sldId id="269" r:id="rId54"/>
    <p:sldId id="280" r:id="rId55"/>
    <p:sldId id="286" r:id="rId56"/>
    <p:sldId id="281" r:id="rId57"/>
    <p:sldId id="268" r:id="rId58"/>
    <p:sldId id="282" r:id="rId59"/>
    <p:sldId id="266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260"/>
            <p14:sldId id="287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07"/>
            <p14:sldId id="312"/>
            <p14:sldId id="309"/>
          </p14:sldIdLst>
        </p14:section>
        <p14:section name="Part2 주요 기능" id="{FEE603BB-B949-468F-8CD2-D15F241F1B8B}">
          <p14:sldIdLst>
            <p14:sldId id="265"/>
            <p14:sldId id="288"/>
            <p14:sldId id="289"/>
            <p14:sldId id="299"/>
            <p14:sldId id="300"/>
            <p14:sldId id="301"/>
            <p14:sldId id="302"/>
            <p14:sldId id="303"/>
          </p14:sldIdLst>
        </p14:section>
        <p14:section name="Part3 Web" id="{CDB52B91-5A8E-465F-B22D-1E52C54B8D07}">
          <p14:sldIdLst>
            <p14:sldId id="290"/>
            <p14:sldId id="329"/>
            <p14:sldId id="330"/>
            <p14:sldId id="331"/>
            <p14:sldId id="313"/>
            <p14:sldId id="319"/>
            <p14:sldId id="332"/>
            <p14:sldId id="318"/>
            <p14:sldId id="314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  <p14:sldId id="317"/>
          </p14:sldIdLst>
        </p14:section>
        <p14:section name="Part7 회고" id="{F861457C-09E2-445D-8736-14549E78406C}">
          <p14:sldIdLst>
            <p14:sldId id="295"/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536"/>
    <a:srgbClr val="34182B"/>
    <a:srgbClr val="061C17"/>
    <a:srgbClr val="0A0525"/>
    <a:srgbClr val="2C1622"/>
    <a:srgbClr val="1F2731"/>
    <a:srgbClr val="261825"/>
    <a:srgbClr val="5C5B2F"/>
    <a:srgbClr val="1E2E18"/>
    <a:srgbClr val="04042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-72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9213696"/>
        <c:axId val="228649792"/>
      </c:barChart>
      <c:catAx>
        <c:axId val="4292136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228649792"/>
        <c:crosses val="autoZero"/>
        <c:auto val="1"/>
        <c:lblAlgn val="ctr"/>
        <c:lblOffset val="100"/>
        <c:noMultiLvlLbl val="0"/>
      </c:catAx>
      <c:valAx>
        <c:axId val="228649792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429213696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9695488"/>
        <c:axId val="228704256"/>
      </c:barChart>
      <c:catAx>
        <c:axId val="1896954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28704256"/>
        <c:crosses val="autoZero"/>
        <c:auto val="1"/>
        <c:lblAlgn val="ctr"/>
        <c:lblOffset val="100"/>
        <c:noMultiLvlLbl val="0"/>
      </c:catAx>
      <c:valAx>
        <c:axId val="2287042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9695488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E25-46E0-A242-B1F7381FB08C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E25-46E0-A242-B1F7381FB08C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E25-46E0-A242-B1F7381FB08C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E25-46E0-A242-B1F7381FB08C}"/>
              </c:ext>
            </c:extLst>
          </c:dPt>
          <c:dPt>
            <c:idx val="5"/>
            <c:invertIfNegative val="0"/>
            <c:bubble3D val="0"/>
          </c:dPt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E25-46E0-A242-B1F7381FB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12711424"/>
        <c:axId val="228707136"/>
      </c:barChart>
      <c:catAx>
        <c:axId val="2127114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28707136"/>
        <c:crosses val="autoZero"/>
        <c:auto val="1"/>
        <c:lblAlgn val="ctr"/>
        <c:lblOffset val="100"/>
        <c:noMultiLvlLbl val="0"/>
      </c:catAx>
      <c:valAx>
        <c:axId val="228707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7114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98A-4D0E-BD43-072566F33A7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98A-4D0E-BD43-072566F33A7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98A-4D0E-BD43-072566F33A7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98A-4D0E-BD43-072566F33A7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98A-4D0E-BD43-072566F33A7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C98A-4D0E-BD43-072566F33A71}"/>
              </c:ext>
            </c:extLst>
          </c:dPt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45</c:v>
                </c:pt>
                <c:pt idx="2">
                  <c:v>30</c:v>
                </c:pt>
                <c:pt idx="3">
                  <c:v>60</c:v>
                </c:pt>
                <c:pt idx="4">
                  <c:v>46</c:v>
                </c:pt>
                <c:pt idx="5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C98A-4D0E-BD43-072566F3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14150656"/>
        <c:axId val="228709440"/>
      </c:barChart>
      <c:catAx>
        <c:axId val="2141506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28709440"/>
        <c:crosses val="autoZero"/>
        <c:auto val="1"/>
        <c:lblAlgn val="ctr"/>
        <c:lblOffset val="100"/>
        <c:noMultiLvlLbl val="0"/>
      </c:catAx>
      <c:valAx>
        <c:axId val="228709440"/>
        <c:scaling>
          <c:orientation val="minMax"/>
          <c:max val="100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14150656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ln w="31750" cap="rnd" cmpd="sng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5C-4EA0-9510-4071245745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5C-4EA0-9510-4071245745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5C-4EA0-9510-4071245745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05C-4EA0-9510-4071245745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05C-4EA0-9510-4071245745B7}"/>
              </c:ext>
            </c:extLst>
          </c:dPt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60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05C-4EA0-9510-407124574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100"/>
        <c:axId val="142037504"/>
        <c:axId val="228711744"/>
      </c:barChart>
      <c:catAx>
        <c:axId val="1420375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28711744"/>
        <c:crosses val="autoZero"/>
        <c:auto val="1"/>
        <c:lblAlgn val="ctr"/>
        <c:lblOffset val="100"/>
        <c:noMultiLvlLbl val="0"/>
      </c:catAx>
      <c:valAx>
        <c:axId val="22871174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42037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98134272"/>
        <c:axId val="197792256"/>
      </c:barChart>
      <c:catAx>
        <c:axId val="19813427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792256"/>
        <c:crosses val="autoZero"/>
        <c:auto val="1"/>
        <c:lblAlgn val="ctr"/>
        <c:lblOffset val="100"/>
        <c:noMultiLvlLbl val="0"/>
      </c:catAx>
      <c:valAx>
        <c:axId val="19779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13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xmlns="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xmlns="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xmlns="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xmlns="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xmlns="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xmlns="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xmlns="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xmlns="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xmlns="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xmlns="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xmlns="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xmlns="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xmlns="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xmlns="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540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 (Test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2" name="Chart 61">
            <a:extLst>
              <a:ext uri="{FF2B5EF4-FFF2-40B4-BE49-F238E27FC236}">
                <a16:creationId xmlns="" xmlns:a16="http://schemas.microsoft.com/office/drawing/2014/main" id="{B3241F89-C9C6-4542-94E4-C16B6FC42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973387"/>
              </p:ext>
            </p:extLst>
          </p:nvPr>
        </p:nvGraphicFramePr>
        <p:xfrm>
          <a:off x="930427" y="2153535"/>
          <a:ext cx="7162013" cy="441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9" name="Group 63">
            <a:extLst>
              <a:ext uri="{FF2B5EF4-FFF2-40B4-BE49-F238E27FC236}">
                <a16:creationId xmlns:a16="http://schemas.microsoft.com/office/drawing/2014/main" xmlns="" id="{AF54970F-14B1-4B9E-8067-39B75CA54204}"/>
              </a:ext>
            </a:extLst>
          </p:cNvPr>
          <p:cNvGrpSpPr/>
          <p:nvPr/>
        </p:nvGrpSpPr>
        <p:grpSpPr>
          <a:xfrm>
            <a:off x="8152562" y="4525320"/>
            <a:ext cx="3939735" cy="2038298"/>
            <a:chOff x="5734223" y="3755964"/>
            <a:chExt cx="5407663" cy="2797759"/>
          </a:xfrm>
        </p:grpSpPr>
        <p:grpSp>
          <p:nvGrpSpPr>
            <p:cNvPr id="80" name="Group 64">
              <a:extLst>
                <a:ext uri="{FF2B5EF4-FFF2-40B4-BE49-F238E27FC236}">
                  <a16:creationId xmlns:a16="http://schemas.microsoft.com/office/drawing/2014/main" xmlns="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92" name="Freeform: Shape 76">
                <a:extLst>
                  <a:ext uri="{FF2B5EF4-FFF2-40B4-BE49-F238E27FC236}">
                    <a16:creationId xmlns:a16="http://schemas.microsoft.com/office/drawing/2014/main" xmlns="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3" name="Freeform: Shape 77">
                <a:extLst>
                  <a:ext uri="{FF2B5EF4-FFF2-40B4-BE49-F238E27FC236}">
                    <a16:creationId xmlns:a16="http://schemas.microsoft.com/office/drawing/2014/main" xmlns="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4" name="Freeform: Shape 78">
                <a:extLst>
                  <a:ext uri="{FF2B5EF4-FFF2-40B4-BE49-F238E27FC236}">
                    <a16:creationId xmlns:a16="http://schemas.microsoft.com/office/drawing/2014/main" xmlns="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5" name="Freeform: Shape 79">
                <a:extLst>
                  <a:ext uri="{FF2B5EF4-FFF2-40B4-BE49-F238E27FC236}">
                    <a16:creationId xmlns:a16="http://schemas.microsoft.com/office/drawing/2014/main" xmlns="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6" name="Freeform: Shape 80">
                <a:extLst>
                  <a:ext uri="{FF2B5EF4-FFF2-40B4-BE49-F238E27FC236}">
                    <a16:creationId xmlns:a16="http://schemas.microsoft.com/office/drawing/2014/main" xmlns="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7" name="Freeform: Shape 81">
                <a:extLst>
                  <a:ext uri="{FF2B5EF4-FFF2-40B4-BE49-F238E27FC236}">
                    <a16:creationId xmlns:a16="http://schemas.microsoft.com/office/drawing/2014/main" xmlns="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8" name="Freeform: Shape 82">
                <a:extLst>
                  <a:ext uri="{FF2B5EF4-FFF2-40B4-BE49-F238E27FC236}">
                    <a16:creationId xmlns:a16="http://schemas.microsoft.com/office/drawing/2014/main" xmlns="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9" name="Freeform: Shape 83">
                <a:extLst>
                  <a:ext uri="{FF2B5EF4-FFF2-40B4-BE49-F238E27FC236}">
                    <a16:creationId xmlns:a16="http://schemas.microsoft.com/office/drawing/2014/main" xmlns="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0" name="Freeform: Shape 84">
                <a:extLst>
                  <a:ext uri="{FF2B5EF4-FFF2-40B4-BE49-F238E27FC236}">
                    <a16:creationId xmlns:a16="http://schemas.microsoft.com/office/drawing/2014/main" xmlns="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1" name="Freeform: Shape 85">
                <a:extLst>
                  <a:ext uri="{FF2B5EF4-FFF2-40B4-BE49-F238E27FC236}">
                    <a16:creationId xmlns:a16="http://schemas.microsoft.com/office/drawing/2014/main" xmlns="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xmlns="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xmlns="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1" name="Group 65">
              <a:extLst>
                <a:ext uri="{FF2B5EF4-FFF2-40B4-BE49-F238E27FC236}">
                  <a16:creationId xmlns:a16="http://schemas.microsoft.com/office/drawing/2014/main" xmlns="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88" name="Rectangle: Rounded Corners 72">
                <a:extLst>
                  <a:ext uri="{FF2B5EF4-FFF2-40B4-BE49-F238E27FC236}">
                    <a16:creationId xmlns:a16="http://schemas.microsoft.com/office/drawing/2014/main" xmlns="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9" name="Rectangle: Rounded Corners 73">
                <a:extLst>
                  <a:ext uri="{FF2B5EF4-FFF2-40B4-BE49-F238E27FC236}">
                    <a16:creationId xmlns:a16="http://schemas.microsoft.com/office/drawing/2014/main" xmlns="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0" name="Rectangle: Rounded Corners 74">
                <a:extLst>
                  <a:ext uri="{FF2B5EF4-FFF2-40B4-BE49-F238E27FC236}">
                    <a16:creationId xmlns:a16="http://schemas.microsoft.com/office/drawing/2014/main" xmlns="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1" name="Rectangle: Rounded Corners 75">
                <a:extLst>
                  <a:ext uri="{FF2B5EF4-FFF2-40B4-BE49-F238E27FC236}">
                    <a16:creationId xmlns:a16="http://schemas.microsoft.com/office/drawing/2014/main" xmlns="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2" name="Group 66">
              <a:extLst>
                <a:ext uri="{FF2B5EF4-FFF2-40B4-BE49-F238E27FC236}">
                  <a16:creationId xmlns:a16="http://schemas.microsoft.com/office/drawing/2014/main" xmlns="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84" name="Rectangle: Rounded Corners 68">
                <a:extLst>
                  <a:ext uri="{FF2B5EF4-FFF2-40B4-BE49-F238E27FC236}">
                    <a16:creationId xmlns:a16="http://schemas.microsoft.com/office/drawing/2014/main" xmlns="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5" name="Rectangle: Rounded Corners 69">
                <a:extLst>
                  <a:ext uri="{FF2B5EF4-FFF2-40B4-BE49-F238E27FC236}">
                    <a16:creationId xmlns:a16="http://schemas.microsoft.com/office/drawing/2014/main" xmlns="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6" name="Rectangle: Rounded Corners 70">
                <a:extLst>
                  <a:ext uri="{FF2B5EF4-FFF2-40B4-BE49-F238E27FC236}">
                    <a16:creationId xmlns:a16="http://schemas.microsoft.com/office/drawing/2014/main" xmlns="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7" name="Rectangle: Rounded Corners 71">
                <a:extLst>
                  <a:ext uri="{FF2B5EF4-FFF2-40B4-BE49-F238E27FC236}">
                    <a16:creationId xmlns:a16="http://schemas.microsoft.com/office/drawing/2014/main" xmlns="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83" name="Freeform: Shape 67">
              <a:extLst>
                <a:ext uri="{FF2B5EF4-FFF2-40B4-BE49-F238E27FC236}">
                  <a16:creationId xmlns:a16="http://schemas.microsoft.com/office/drawing/2014/main" xmlns="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6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Metrics(Validation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5" name="Chart 20">
            <a:extLst>
              <a:ext uri="{FF2B5EF4-FFF2-40B4-BE49-F238E27FC236}">
                <a16:creationId xmlns="" xmlns:a16="http://schemas.microsoft.com/office/drawing/2014/main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11767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68" name="Group 39">
            <a:extLst>
              <a:ext uri="{FF2B5EF4-FFF2-40B4-BE49-F238E27FC236}">
                <a16:creationId xmlns="" xmlns:a16="http://schemas.microsoft.com/office/drawing/2014/main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69" name="Picture 2" descr="E:\002-KIMS BUSINESS\007-04-1-FIVERR\01-PPT-TEMPLATE\COVER-PSD\05-cut-01.png">
              <a:extLst>
                <a:ext uri="{FF2B5EF4-FFF2-40B4-BE49-F238E27FC236}">
                  <a16:creationId xmlns="" xmlns:a16="http://schemas.microsoft.com/office/drawing/2014/main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38">
              <a:extLst>
                <a:ext uri="{FF2B5EF4-FFF2-40B4-BE49-F238E27FC236}">
                  <a16:creationId xmlns="" xmlns:a16="http://schemas.microsoft.com/office/drawing/2014/main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  <p:grpSp>
        <p:nvGrpSpPr>
          <p:cNvPr id="71" name="Group 187">
            <a:extLst>
              <a:ext uri="{FF2B5EF4-FFF2-40B4-BE49-F238E27FC236}">
                <a16:creationId xmlns:a16="http://schemas.microsoft.com/office/drawing/2014/main" xmlns="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72" name="Freeform: Shape 35">
              <a:extLst>
                <a:ext uri="{FF2B5EF4-FFF2-40B4-BE49-F238E27FC236}">
                  <a16:creationId xmlns:a16="http://schemas.microsoft.com/office/drawing/2014/main" xmlns="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xmlns="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77" name="Freeform: Shape 37">
                <a:extLst>
                  <a:ext uri="{FF2B5EF4-FFF2-40B4-BE49-F238E27FC236}">
                    <a16:creationId xmlns:a16="http://schemas.microsoft.com/office/drawing/2014/main" xmlns="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8" name="Freeform: Shape 38">
                <a:extLst>
                  <a:ext uri="{FF2B5EF4-FFF2-40B4-BE49-F238E27FC236}">
                    <a16:creationId xmlns:a16="http://schemas.microsoft.com/office/drawing/2014/main" xmlns="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74" name="Group 39">
              <a:extLst>
                <a:ext uri="{FF2B5EF4-FFF2-40B4-BE49-F238E27FC236}">
                  <a16:creationId xmlns:a16="http://schemas.microsoft.com/office/drawing/2014/main" xmlns="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75" name="Freeform: Shape 40">
                <a:extLst>
                  <a:ext uri="{FF2B5EF4-FFF2-40B4-BE49-F238E27FC236}">
                    <a16:creationId xmlns:a16="http://schemas.microsoft.com/office/drawing/2014/main" xmlns="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6" name="Freeform: Shape 41">
                <a:extLst>
                  <a:ext uri="{FF2B5EF4-FFF2-40B4-BE49-F238E27FC236}">
                    <a16:creationId xmlns:a16="http://schemas.microsoft.com/office/drawing/2014/main" xmlns="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8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F67AD1C2-19F9-4A7A-BFF6-976C520C8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Roboflow</a:t>
            </a:r>
            <a:r>
              <a:rPr lang="en-US" dirty="0" smtClean="0"/>
              <a:t> Train Metrics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834379E-3AE6-4A4E-A77A-D24C962D32EA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C1FF13F-A352-4891-AD63-8964978F393B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899D79E-78AF-4792-BCFF-B1B307B27CA4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D7DBB04-DEF7-4B73-8F58-1EE95AC4230A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32" name="Chart 61">
            <a:extLst>
              <a:ext uri="{FF2B5EF4-FFF2-40B4-BE49-F238E27FC236}">
                <a16:creationId xmlns:a16="http://schemas.microsoft.com/office/drawing/2014/main" xmlns="" id="{0B0A3CC9-F28A-4359-9E8C-479F15368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32706"/>
              </p:ext>
            </p:extLst>
          </p:nvPr>
        </p:nvGraphicFramePr>
        <p:xfrm>
          <a:off x="3789912" y="3033268"/>
          <a:ext cx="7887738" cy="33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5F75422-657A-4205-86A0-CAE507DD52F7}"/>
              </a:ext>
            </a:extLst>
          </p:cNvPr>
          <p:cNvSpPr txBox="1"/>
          <p:nvPr/>
        </p:nvSpPr>
        <p:spPr>
          <a:xfrm>
            <a:off x="3869922" y="33052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All 40%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91E45D1-5D42-4237-A114-A11E649AE18D}"/>
              </a:ext>
            </a:extLst>
          </p:cNvPr>
          <p:cNvSpPr txBox="1"/>
          <p:nvPr/>
        </p:nvSpPr>
        <p:spPr>
          <a:xfrm>
            <a:off x="3869922" y="38117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Fall 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D73B87F-A08C-4F47-80BA-979D098FFA95}"/>
              </a:ext>
            </a:extLst>
          </p:cNvPr>
          <p:cNvSpPr txBox="1"/>
          <p:nvPr/>
        </p:nvSpPr>
        <p:spPr>
          <a:xfrm>
            <a:off x="3869922" y="43126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Lay down 73%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48191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Sit 16%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xmlns="" id="{2A5EB4FD-F0EF-42A1-AC9C-39CFAECE3B69}"/>
              </a:ext>
            </a:extLst>
          </p:cNvPr>
          <p:cNvSpPr txBox="1">
            <a:spLocks/>
          </p:cNvSpPr>
          <p:nvPr/>
        </p:nvSpPr>
        <p:spPr>
          <a:xfrm>
            <a:off x="3913051" y="268028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Pretendard" pitchFamily="2" charset="-127"/>
              </a:rPr>
              <a:t>Contents Here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5C75241-5F83-4C70-BEB7-B8B0D5577A6C}"/>
              </a:ext>
            </a:extLst>
          </p:cNvPr>
          <p:cNvGrpSpPr/>
          <p:nvPr/>
        </p:nvGrpSpPr>
        <p:grpSpPr>
          <a:xfrm>
            <a:off x="3788084" y="1776940"/>
            <a:ext cx="4064326" cy="494280"/>
            <a:chOff x="869475" y="1735111"/>
            <a:chExt cx="3191854" cy="4942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3F7105B-FD5E-4B08-8562-BE382EB4FAFB}"/>
                </a:ext>
              </a:extLst>
            </p:cNvPr>
            <p:cNvSpPr txBox="1"/>
            <p:nvPr/>
          </p:nvSpPr>
          <p:spPr>
            <a:xfrm>
              <a:off x="910284" y="1786717"/>
              <a:ext cx="3151045" cy="44267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000" b="1" dirty="0">
                <a:solidFill>
                  <a:schemeClr val="accent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7712BB7-41E1-4269-A513-5D4ACF24A605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4426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Average Precision </a:t>
              </a:r>
              <a:r>
                <a:rPr lang="en-US" altLang="ko-KR" sz="2000" b="1" dirty="0" smtClean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by Class</a:t>
              </a:r>
              <a:endParaRPr lang="en-US" altLang="ko-KR" sz="2000" b="1" dirty="0">
                <a:solidFill>
                  <a:schemeClr val="accent5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36088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Stand 39%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91261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Warning 10%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198A21A2-C83D-4AC5-8C64-7031B0DCA4C4}"/>
              </a:ext>
            </a:extLst>
          </p:cNvPr>
          <p:cNvSpPr/>
          <p:nvPr/>
        </p:nvSpPr>
        <p:spPr>
          <a:xfrm>
            <a:off x="7360178" y="1711226"/>
            <a:ext cx="689857" cy="689857"/>
          </a:xfrm>
          <a:prstGeom prst="roundRect">
            <a:avLst/>
          </a:prstGeom>
          <a:solidFill>
            <a:schemeClr val="accent5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723B78F-72FE-449F-80F7-DE71AF52F0DB}"/>
              </a:ext>
            </a:extLst>
          </p:cNvPr>
          <p:cNvSpPr/>
          <p:nvPr/>
        </p:nvSpPr>
        <p:spPr>
          <a:xfrm>
            <a:off x="7360178" y="259394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4091DEA2-5978-4F25-88A5-FABF6551A788}"/>
              </a:ext>
            </a:extLst>
          </p:cNvPr>
          <p:cNvSpPr/>
          <p:nvPr/>
        </p:nvSpPr>
        <p:spPr>
          <a:xfrm>
            <a:off x="7360178" y="3476664"/>
            <a:ext cx="689857" cy="689857"/>
          </a:xfrm>
          <a:prstGeom prst="round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D55C95C-C9CA-43E8-B396-B8321F546B91}"/>
              </a:ext>
            </a:extLst>
          </p:cNvPr>
          <p:cNvSpPr/>
          <p:nvPr/>
        </p:nvSpPr>
        <p:spPr>
          <a:xfrm>
            <a:off x="7360178" y="4359383"/>
            <a:ext cx="689857" cy="689857"/>
          </a:xfrm>
          <a:prstGeom prst="round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59397A95-993D-4462-ABA2-C6E65C874017}"/>
              </a:ext>
            </a:extLst>
          </p:cNvPr>
          <p:cNvSpPr/>
          <p:nvPr/>
        </p:nvSpPr>
        <p:spPr>
          <a:xfrm>
            <a:off x="7360178" y="5242102"/>
            <a:ext cx="689857" cy="689857"/>
          </a:xfrm>
          <a:prstGeom prst="round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A06C9F89-A24C-476F-886D-EA32DD077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401662"/>
              </p:ext>
            </p:extLst>
          </p:nvPr>
        </p:nvGraphicFramePr>
        <p:xfrm>
          <a:off x="80920" y="1479841"/>
          <a:ext cx="6805402" cy="438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DE1AE06-8567-46A2-98A6-E38A80CA910A}"/>
              </a:ext>
            </a:extLst>
          </p:cNvPr>
          <p:cNvGrpSpPr/>
          <p:nvPr/>
        </p:nvGrpSpPr>
        <p:grpSpPr>
          <a:xfrm>
            <a:off x="731969" y="2433586"/>
            <a:ext cx="5457026" cy="2133602"/>
            <a:chOff x="861724" y="2301847"/>
            <a:chExt cx="6786851" cy="213360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8C03E86D-896C-4B1A-89A8-AD8E4EAA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724" y="3444847"/>
              <a:ext cx="1348076" cy="990602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05CD0228-6463-425E-A290-BADC5F6CFA7C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3444847"/>
              <a:ext cx="1399489" cy="755678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247B97C0-84C9-48A5-9606-FA3FD980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45" y="2879670"/>
              <a:ext cx="1267511" cy="1320855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F633C8FF-AC22-4691-B155-5F6C8D75B9C5}"/>
                </a:ext>
              </a:extLst>
            </p:cNvPr>
            <p:cNvCxnSpPr>
              <a:cxnSpLocks/>
            </p:cNvCxnSpPr>
            <p:nvPr/>
          </p:nvCxnSpPr>
          <p:spPr>
            <a:xfrm>
              <a:off x="4903955" y="2863822"/>
              <a:ext cx="1426645" cy="56517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A600186E-B910-4523-BB86-7B69DDA21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00" y="2301847"/>
              <a:ext cx="1317975" cy="1134803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138F00CB-3196-4DE0-B4E4-AF4460C2E891}"/>
              </a:ext>
            </a:extLst>
          </p:cNvPr>
          <p:cNvSpPr/>
          <p:nvPr/>
        </p:nvSpPr>
        <p:spPr>
          <a:xfrm>
            <a:off x="7316420" y="1676517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16" name="그룹 7">
            <a:extLst>
              <a:ext uri="{FF2B5EF4-FFF2-40B4-BE49-F238E27FC236}">
                <a16:creationId xmlns="" xmlns:a16="http://schemas.microsoft.com/office/drawing/2014/main" id="{C1ADED80-D9BA-4768-BCBF-7965D61EA733}"/>
              </a:ext>
            </a:extLst>
          </p:cNvPr>
          <p:cNvGrpSpPr/>
          <p:nvPr/>
        </p:nvGrpSpPr>
        <p:grpSpPr>
          <a:xfrm>
            <a:off x="8108506" y="1650410"/>
            <a:ext cx="3433541" cy="724978"/>
            <a:chOff x="7186639" y="1798001"/>
            <a:chExt cx="3240000" cy="72497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862ABA4-FF48-4A1D-9061-C2A53D2FA7BD}"/>
                </a:ext>
              </a:extLst>
            </p:cNvPr>
            <p:cNvSpPr txBox="1"/>
            <p:nvPr/>
          </p:nvSpPr>
          <p:spPr>
            <a:xfrm>
              <a:off x="7186639" y="2061314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B322B69-6EC9-488A-828F-C76D1EF4D2E1}"/>
                </a:ext>
              </a:extLst>
            </p:cNvPr>
            <p:cNvSpPr txBox="1"/>
            <p:nvPr/>
          </p:nvSpPr>
          <p:spPr>
            <a:xfrm>
              <a:off x="7186639" y="1798001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09502EB1-EA6E-4593-BDA8-0509CB1A73C3}"/>
              </a:ext>
            </a:extLst>
          </p:cNvPr>
          <p:cNvSpPr/>
          <p:nvPr/>
        </p:nvSpPr>
        <p:spPr>
          <a:xfrm>
            <a:off x="7316420" y="255923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="" xmlns:a16="http://schemas.microsoft.com/office/drawing/2014/main" id="{1D1CA589-5575-4682-9B52-AA1064E1A57C}"/>
              </a:ext>
            </a:extLst>
          </p:cNvPr>
          <p:cNvGrpSpPr/>
          <p:nvPr/>
        </p:nvGrpSpPr>
        <p:grpSpPr>
          <a:xfrm>
            <a:off x="8108506" y="2533130"/>
            <a:ext cx="3433541" cy="724978"/>
            <a:chOff x="7186639" y="2680720"/>
            <a:chExt cx="3240000" cy="72497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72E20BEC-9619-420E-87FB-F551BE3F935C}"/>
              </a:ext>
            </a:extLst>
          </p:cNvPr>
          <p:cNvSpPr/>
          <p:nvPr/>
        </p:nvSpPr>
        <p:spPr>
          <a:xfrm>
            <a:off x="7316420" y="3441955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4" name="그룹 5">
            <a:extLst>
              <a:ext uri="{FF2B5EF4-FFF2-40B4-BE49-F238E27FC236}">
                <a16:creationId xmlns="" xmlns:a16="http://schemas.microsoft.com/office/drawing/2014/main" id="{DE5DBABF-9C2E-478D-999A-425F03CFA091}"/>
              </a:ext>
            </a:extLst>
          </p:cNvPr>
          <p:cNvGrpSpPr/>
          <p:nvPr/>
        </p:nvGrpSpPr>
        <p:grpSpPr>
          <a:xfrm>
            <a:off x="8108506" y="3415848"/>
            <a:ext cx="3433541" cy="724978"/>
            <a:chOff x="7186639" y="3563439"/>
            <a:chExt cx="3240000" cy="724978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9E937D5-84AD-40FC-A3CC-7A1D409D2FEC}"/>
                </a:ext>
              </a:extLst>
            </p:cNvPr>
            <p:cNvSpPr txBox="1"/>
            <p:nvPr/>
          </p:nvSpPr>
          <p:spPr>
            <a:xfrm>
              <a:off x="7186639" y="3826752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EDFA30B-D186-460B-9A5B-730171660E98}"/>
                </a:ext>
              </a:extLst>
            </p:cNvPr>
            <p:cNvSpPr txBox="1"/>
            <p:nvPr/>
          </p:nvSpPr>
          <p:spPr>
            <a:xfrm>
              <a:off x="7186639" y="3563439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13DCBD11-7844-430F-BAA7-FE2EFE27F8B2}"/>
              </a:ext>
            </a:extLst>
          </p:cNvPr>
          <p:cNvSpPr/>
          <p:nvPr/>
        </p:nvSpPr>
        <p:spPr>
          <a:xfrm>
            <a:off x="7316420" y="4324674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8" name="그룹 4">
            <a:extLst>
              <a:ext uri="{FF2B5EF4-FFF2-40B4-BE49-F238E27FC236}">
                <a16:creationId xmlns="" xmlns:a16="http://schemas.microsoft.com/office/drawing/2014/main" id="{E14B4F7E-AB83-44D2-86C9-6F63FB704EE1}"/>
              </a:ext>
            </a:extLst>
          </p:cNvPr>
          <p:cNvGrpSpPr/>
          <p:nvPr/>
        </p:nvGrpSpPr>
        <p:grpSpPr>
          <a:xfrm>
            <a:off x="8108506" y="4298568"/>
            <a:ext cx="3433541" cy="724978"/>
            <a:chOff x="7186639" y="4446158"/>
            <a:chExt cx="3240000" cy="72497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D1464E7-387A-4429-B7D9-5B68DBC79DB0}"/>
                </a:ext>
              </a:extLst>
            </p:cNvPr>
            <p:cNvSpPr txBox="1"/>
            <p:nvPr/>
          </p:nvSpPr>
          <p:spPr>
            <a:xfrm>
              <a:off x="7186639" y="4709471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4FE7803-DDED-4C62-9130-A85C31C97EEF}"/>
                </a:ext>
              </a:extLst>
            </p:cNvPr>
            <p:cNvSpPr txBox="1"/>
            <p:nvPr/>
          </p:nvSpPr>
          <p:spPr>
            <a:xfrm>
              <a:off x="7186639" y="4446158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7839398-82EE-4A4A-8F4A-374BA2604D09}"/>
              </a:ext>
            </a:extLst>
          </p:cNvPr>
          <p:cNvSpPr/>
          <p:nvPr/>
        </p:nvSpPr>
        <p:spPr>
          <a:xfrm>
            <a:off x="7316420" y="5207393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32" name="그룹 3">
            <a:extLst>
              <a:ext uri="{FF2B5EF4-FFF2-40B4-BE49-F238E27FC236}">
                <a16:creationId xmlns="" xmlns:a16="http://schemas.microsoft.com/office/drawing/2014/main" id="{3BD025AD-77AB-4800-BBD5-34787B61700D}"/>
              </a:ext>
            </a:extLst>
          </p:cNvPr>
          <p:cNvGrpSpPr/>
          <p:nvPr/>
        </p:nvGrpSpPr>
        <p:grpSpPr>
          <a:xfrm>
            <a:off x="8108506" y="5181288"/>
            <a:ext cx="3433541" cy="724978"/>
            <a:chOff x="7186639" y="5328877"/>
            <a:chExt cx="3240000" cy="724978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5293C7C-B5AF-43C8-A569-759810BC7F85}"/>
                </a:ext>
              </a:extLst>
            </p:cNvPr>
            <p:cNvSpPr txBox="1"/>
            <p:nvPr/>
          </p:nvSpPr>
          <p:spPr>
            <a:xfrm>
              <a:off x="7186639" y="559219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AF8C156-38A4-4EF1-86AF-1816EC7BF1B0}"/>
                </a:ext>
              </a:extLst>
            </p:cNvPr>
            <p:cNvSpPr txBox="1"/>
            <p:nvPr/>
          </p:nvSpPr>
          <p:spPr>
            <a:xfrm>
              <a:off x="7186639" y="5328877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5" name="Parallelogram 15">
            <a:extLst>
              <a:ext uri="{FF2B5EF4-FFF2-40B4-BE49-F238E27FC236}">
                <a16:creationId xmlns="" xmlns:a16="http://schemas.microsoft.com/office/drawing/2014/main" id="{1400FE58-49C3-40CA-A181-C093B5CE4722}"/>
              </a:ext>
            </a:extLst>
          </p:cNvPr>
          <p:cNvSpPr/>
          <p:nvPr/>
        </p:nvSpPr>
        <p:spPr>
          <a:xfrm flipH="1">
            <a:off x="7490470" y="3617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="" xmlns:a16="http://schemas.microsoft.com/office/drawing/2014/main" id="{372280E1-5D28-4D79-8E48-F07D090C12C6}"/>
              </a:ext>
            </a:extLst>
          </p:cNvPr>
          <p:cNvSpPr/>
          <p:nvPr/>
        </p:nvSpPr>
        <p:spPr>
          <a:xfrm>
            <a:off x="7510702" y="45301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="" xmlns:a16="http://schemas.microsoft.com/office/drawing/2014/main" id="{29298A0F-D9AD-4F65-BD49-E60D33D5E20D}"/>
              </a:ext>
            </a:extLst>
          </p:cNvPr>
          <p:cNvSpPr/>
          <p:nvPr/>
        </p:nvSpPr>
        <p:spPr>
          <a:xfrm>
            <a:off x="7534267" y="272666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8" name="Rounded Rectangle 6">
            <a:extLst>
              <a:ext uri="{FF2B5EF4-FFF2-40B4-BE49-F238E27FC236}">
                <a16:creationId xmlns="" xmlns:a16="http://schemas.microsoft.com/office/drawing/2014/main" id="{2F0C8483-80D2-4ECE-8639-38280EDC94FA}"/>
              </a:ext>
            </a:extLst>
          </p:cNvPr>
          <p:cNvSpPr/>
          <p:nvPr/>
        </p:nvSpPr>
        <p:spPr>
          <a:xfrm>
            <a:off x="7490471" y="1870524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0A779F4A-109E-4CCD-B446-7C078804F392}"/>
              </a:ext>
            </a:extLst>
          </p:cNvPr>
          <p:cNvSpPr/>
          <p:nvPr/>
        </p:nvSpPr>
        <p:spPr>
          <a:xfrm rot="2700000">
            <a:off x="7528387" y="5313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2B82A10D-E368-4E49-858C-10BC1012066E}"/>
              </a:ext>
            </a:extLst>
          </p:cNvPr>
          <p:cNvSpPr/>
          <p:nvPr/>
        </p:nvSpPr>
        <p:spPr>
          <a:xfrm rot="177284" flipH="1">
            <a:off x="-17361" y="5003962"/>
            <a:ext cx="6914377" cy="2041733"/>
          </a:xfrm>
          <a:custGeom>
            <a:avLst/>
            <a:gdLst>
              <a:gd name="connsiteX0" fmla="*/ 2805314 w 6914377"/>
              <a:gd name="connsiteY0" fmla="*/ 1645 h 2041733"/>
              <a:gd name="connsiteX1" fmla="*/ 2721250 w 6914377"/>
              <a:gd name="connsiteY1" fmla="*/ 636 h 2041733"/>
              <a:gd name="connsiteX2" fmla="*/ 2202622 w 6914377"/>
              <a:gd name="connsiteY2" fmla="*/ 122555 h 2041733"/>
              <a:gd name="connsiteX3" fmla="*/ 1326116 w 6914377"/>
              <a:gd name="connsiteY3" fmla="*/ 154441 h 2041733"/>
              <a:gd name="connsiteX4" fmla="*/ 1522550 w 6914377"/>
              <a:gd name="connsiteY4" fmla="*/ 461583 h 2041733"/>
              <a:gd name="connsiteX5" fmla="*/ 2071666 w 6914377"/>
              <a:gd name="connsiteY5" fmla="*/ 491297 h 2041733"/>
              <a:gd name="connsiteX6" fmla="*/ 1406334 w 6914377"/>
              <a:gd name="connsiteY6" fmla="*/ 584238 h 2041733"/>
              <a:gd name="connsiteX7" fmla="*/ 558766 w 6914377"/>
              <a:gd name="connsiteY7" fmla="*/ 361193 h 2041733"/>
              <a:gd name="connsiteX8" fmla="*/ 1891 w 6914377"/>
              <a:gd name="connsiteY8" fmla="*/ 547775 h 2041733"/>
              <a:gd name="connsiteX9" fmla="*/ 308954 w 6914377"/>
              <a:gd name="connsiteY9" fmla="*/ 611003 h 2041733"/>
              <a:gd name="connsiteX10" fmla="*/ 211592 w 6914377"/>
              <a:gd name="connsiteY10" fmla="*/ 822955 h 2041733"/>
              <a:gd name="connsiteX11" fmla="*/ 1713243 w 6914377"/>
              <a:gd name="connsiteY11" fmla="*/ 1106125 h 2041733"/>
              <a:gd name="connsiteX12" fmla="*/ 2102232 w 6914377"/>
              <a:gd name="connsiteY12" fmla="*/ 1253373 h 2041733"/>
              <a:gd name="connsiteX13" fmla="*/ 3273082 w 6914377"/>
              <a:gd name="connsiteY13" fmla="*/ 1141812 h 2041733"/>
              <a:gd name="connsiteX14" fmla="*/ 6812554 w 6914377"/>
              <a:gd name="connsiteY14" fmla="*/ 2033235 h 2041733"/>
              <a:gd name="connsiteX15" fmla="*/ 6853224 w 6914377"/>
              <a:gd name="connsiteY15" fmla="*/ 2041733 h 2041733"/>
              <a:gd name="connsiteX16" fmla="*/ 6914377 w 6914377"/>
              <a:gd name="connsiteY16" fmla="*/ 856956 h 2041733"/>
              <a:gd name="connsiteX17" fmla="*/ 6825790 w 6914377"/>
              <a:gd name="connsiteY17" fmla="*/ 855737 h 2041733"/>
              <a:gd name="connsiteX18" fmla="*/ 4239426 w 6914377"/>
              <a:gd name="connsiteY18" fmla="*/ 657845 h 2041733"/>
              <a:gd name="connsiteX19" fmla="*/ 3471688 w 6914377"/>
              <a:gd name="connsiteY19" fmla="*/ 188732 h 2041733"/>
              <a:gd name="connsiteX20" fmla="*/ 2805314 w 6914377"/>
              <a:gd name="connsiteY20" fmla="*/ 1645 h 20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14377" h="2041733">
                <a:moveTo>
                  <a:pt x="2805314" y="1645"/>
                </a:moveTo>
                <a:cubicBezTo>
                  <a:pt x="2776410" y="-103"/>
                  <a:pt x="2748329" y="-488"/>
                  <a:pt x="2721250" y="636"/>
                </a:cubicBezTo>
                <a:cubicBezTo>
                  <a:pt x="2504618" y="9624"/>
                  <a:pt x="2326622" y="70279"/>
                  <a:pt x="2202622" y="122555"/>
                </a:cubicBezTo>
                <a:cubicBezTo>
                  <a:pt x="2029619" y="175386"/>
                  <a:pt x="1603389" y="71818"/>
                  <a:pt x="1326116" y="154441"/>
                </a:cubicBezTo>
                <a:cubicBezTo>
                  <a:pt x="1197951" y="241925"/>
                  <a:pt x="1337908" y="448576"/>
                  <a:pt x="1522550" y="461583"/>
                </a:cubicBezTo>
                <a:cubicBezTo>
                  <a:pt x="1679521" y="505002"/>
                  <a:pt x="1888628" y="481393"/>
                  <a:pt x="2071666" y="491297"/>
                </a:cubicBezTo>
                <a:cubicBezTo>
                  <a:pt x="1920641" y="604202"/>
                  <a:pt x="1628111" y="553258"/>
                  <a:pt x="1406334" y="584238"/>
                </a:cubicBezTo>
                <a:cubicBezTo>
                  <a:pt x="1090297" y="483823"/>
                  <a:pt x="874802" y="424370"/>
                  <a:pt x="558766" y="361193"/>
                </a:cubicBezTo>
                <a:cubicBezTo>
                  <a:pt x="258941" y="317878"/>
                  <a:pt x="-25986" y="341591"/>
                  <a:pt x="1891" y="547775"/>
                </a:cubicBezTo>
                <a:lnTo>
                  <a:pt x="308954" y="611003"/>
                </a:lnTo>
                <a:cubicBezTo>
                  <a:pt x="199538" y="655587"/>
                  <a:pt x="116192" y="808162"/>
                  <a:pt x="211592" y="822955"/>
                </a:cubicBezTo>
                <a:cubicBezTo>
                  <a:pt x="763036" y="887554"/>
                  <a:pt x="1184143" y="1004288"/>
                  <a:pt x="1713243" y="1106125"/>
                </a:cubicBezTo>
                <a:cubicBezTo>
                  <a:pt x="1814357" y="1147761"/>
                  <a:pt x="2012292" y="1237806"/>
                  <a:pt x="2102232" y="1253373"/>
                </a:cubicBezTo>
                <a:cubicBezTo>
                  <a:pt x="2374618" y="1271113"/>
                  <a:pt x="2865653" y="1080884"/>
                  <a:pt x="3273082" y="1141812"/>
                </a:cubicBezTo>
                <a:cubicBezTo>
                  <a:pt x="3619245" y="1173160"/>
                  <a:pt x="5706229" y="1788545"/>
                  <a:pt x="6812554" y="2033235"/>
                </a:cubicBezTo>
                <a:lnTo>
                  <a:pt x="6853224" y="2041733"/>
                </a:lnTo>
                <a:lnTo>
                  <a:pt x="6914377" y="856956"/>
                </a:lnTo>
                <a:lnTo>
                  <a:pt x="6825790" y="855737"/>
                </a:lnTo>
                <a:cubicBezTo>
                  <a:pt x="6103297" y="845623"/>
                  <a:pt x="5108740" y="825721"/>
                  <a:pt x="4239426" y="657845"/>
                </a:cubicBezTo>
                <a:cubicBezTo>
                  <a:pt x="4016146" y="443179"/>
                  <a:pt x="3724717" y="298266"/>
                  <a:pt x="3471688" y="188732"/>
                </a:cubicBezTo>
                <a:cubicBezTo>
                  <a:pt x="3250287" y="92889"/>
                  <a:pt x="3007641" y="13879"/>
                  <a:pt x="2805314" y="1645"/>
                </a:cubicBezTo>
                <a:close/>
              </a:path>
            </a:pathLst>
          </a:custGeom>
          <a:solidFill>
            <a:srgbClr val="F9C9A9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Metrics</a:t>
            </a:r>
          </a:p>
        </p:txBody>
      </p:sp>
      <p:sp>
        <p:nvSpPr>
          <p:cNvPr id="3" name="Rounded Rectangle 58">
            <a:extLst>
              <a:ext uri="{FF2B5EF4-FFF2-40B4-BE49-F238E27FC236}">
                <a16:creationId xmlns:a16="http://schemas.microsoft.com/office/drawing/2014/main" xmlns="" id="{4BFDED60-1854-4EA1-A59D-B6F8E4DFBE99}"/>
              </a:ext>
            </a:extLst>
          </p:cNvPr>
          <p:cNvSpPr/>
          <p:nvPr/>
        </p:nvSpPr>
        <p:spPr>
          <a:xfrm rot="10800000">
            <a:off x="9595313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xmlns="" id="{738BBBBE-74E6-442E-AFDF-1E51341E03AF}"/>
              </a:ext>
            </a:extLst>
          </p:cNvPr>
          <p:cNvSpPr/>
          <p:nvPr/>
        </p:nvSpPr>
        <p:spPr>
          <a:xfrm rot="10800000">
            <a:off x="630869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5" name="Rounded Rectangle 61">
            <a:extLst>
              <a:ext uri="{FF2B5EF4-FFF2-40B4-BE49-F238E27FC236}">
                <a16:creationId xmlns:a16="http://schemas.microsoft.com/office/drawing/2014/main" xmlns="" id="{08303F7F-924E-41C2-89CD-5EEF00DF5A28}"/>
              </a:ext>
            </a:extLst>
          </p:cNvPr>
          <p:cNvSpPr/>
          <p:nvPr/>
        </p:nvSpPr>
        <p:spPr>
          <a:xfrm rot="10800000">
            <a:off x="740423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6" name="Rounded Rectangle 62">
            <a:extLst>
              <a:ext uri="{FF2B5EF4-FFF2-40B4-BE49-F238E27FC236}">
                <a16:creationId xmlns:a16="http://schemas.microsoft.com/office/drawing/2014/main" xmlns="" id="{26A80601-A337-4BE3-838B-A6F5AE276963}"/>
              </a:ext>
            </a:extLst>
          </p:cNvPr>
          <p:cNvSpPr/>
          <p:nvPr/>
        </p:nvSpPr>
        <p:spPr>
          <a:xfrm rot="10800000">
            <a:off x="849977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7" name="Rounded Rectangle 63">
            <a:extLst>
              <a:ext uri="{FF2B5EF4-FFF2-40B4-BE49-F238E27FC236}">
                <a16:creationId xmlns:a16="http://schemas.microsoft.com/office/drawing/2014/main" xmlns="" id="{F04260B0-9F73-428E-A9A3-6597D02FBDE8}"/>
              </a:ext>
            </a:extLst>
          </p:cNvPr>
          <p:cNvSpPr/>
          <p:nvPr/>
        </p:nvSpPr>
        <p:spPr>
          <a:xfrm rot="10800000">
            <a:off x="10690854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CE9ADD34-CCDF-4AFE-A050-AB7B6740A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015297"/>
              </p:ext>
            </p:extLst>
          </p:nvPr>
        </p:nvGraphicFramePr>
        <p:xfrm>
          <a:off x="5902412" y="2213520"/>
          <a:ext cx="5754130" cy="352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xmlns="" id="{E503C18D-6298-4158-8662-20FCF44BFE38}"/>
              </a:ext>
            </a:extLst>
          </p:cNvPr>
          <p:cNvSpPr/>
          <p:nvPr/>
        </p:nvSpPr>
        <p:spPr>
          <a:xfrm>
            <a:off x="7437078" y="3680035"/>
            <a:ext cx="492846" cy="492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8D7B32-E1FC-4A61-878F-9F065429F00C}"/>
              </a:ext>
            </a:extLst>
          </p:cNvPr>
          <p:cNvSpPr/>
          <p:nvPr/>
        </p:nvSpPr>
        <p:spPr>
          <a:xfrm>
            <a:off x="8532716" y="3188879"/>
            <a:ext cx="492846" cy="492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71D1FCC-DDF1-4E14-9541-4126E6FD0975}"/>
              </a:ext>
            </a:extLst>
          </p:cNvPr>
          <p:cNvSpPr/>
          <p:nvPr/>
        </p:nvSpPr>
        <p:spPr>
          <a:xfrm>
            <a:off x="9628354" y="2543639"/>
            <a:ext cx="492846" cy="492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3503BFC-540B-4D3C-808E-5448B6BE4DDD}"/>
              </a:ext>
            </a:extLst>
          </p:cNvPr>
          <p:cNvSpPr/>
          <p:nvPr/>
        </p:nvSpPr>
        <p:spPr>
          <a:xfrm>
            <a:off x="6341440" y="4165787"/>
            <a:ext cx="492846" cy="492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DC7DB0B-4F8E-44A9-BEB3-2D936080E302}"/>
              </a:ext>
            </a:extLst>
          </p:cNvPr>
          <p:cNvSpPr/>
          <p:nvPr/>
        </p:nvSpPr>
        <p:spPr>
          <a:xfrm>
            <a:off x="6466669" y="5493253"/>
            <a:ext cx="241200" cy="2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4C1F754-05FB-4658-865D-527ED8B6D026}"/>
              </a:ext>
            </a:extLst>
          </p:cNvPr>
          <p:cNvSpPr/>
          <p:nvPr/>
        </p:nvSpPr>
        <p:spPr>
          <a:xfrm>
            <a:off x="7562210" y="5493253"/>
            <a:ext cx="241200" cy="24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3E0677B-5AF5-452B-A602-57D44E72B465}"/>
              </a:ext>
            </a:extLst>
          </p:cNvPr>
          <p:cNvSpPr/>
          <p:nvPr/>
        </p:nvSpPr>
        <p:spPr>
          <a:xfrm>
            <a:off x="8657751" y="5493253"/>
            <a:ext cx="241200" cy="24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EF8B40A-8808-48C0-9E79-3EFF9C6F02E2}"/>
              </a:ext>
            </a:extLst>
          </p:cNvPr>
          <p:cNvSpPr/>
          <p:nvPr/>
        </p:nvSpPr>
        <p:spPr>
          <a:xfrm>
            <a:off x="9753292" y="5493253"/>
            <a:ext cx="241200" cy="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B082D5-B07D-42D2-9BBA-6A8231150ED0}"/>
              </a:ext>
            </a:extLst>
          </p:cNvPr>
          <p:cNvSpPr txBox="1"/>
          <p:nvPr/>
        </p:nvSpPr>
        <p:spPr>
          <a:xfrm>
            <a:off x="6330957" y="418137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30%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BFD3BA-FA55-458E-918A-E8C755D69B82}"/>
              </a:ext>
            </a:extLst>
          </p:cNvPr>
          <p:cNvSpPr txBox="1"/>
          <p:nvPr/>
        </p:nvSpPr>
        <p:spPr>
          <a:xfrm>
            <a:off x="7426595" y="369562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45%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A17F8-29BB-4518-8586-28453CBE9DE5}"/>
              </a:ext>
            </a:extLst>
          </p:cNvPr>
          <p:cNvSpPr txBox="1"/>
          <p:nvPr/>
        </p:nvSpPr>
        <p:spPr>
          <a:xfrm>
            <a:off x="8522233" y="32044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753CEA4-A075-49EE-ABD4-BFFBE4AC2721}"/>
              </a:ext>
            </a:extLst>
          </p:cNvPr>
          <p:cNvSpPr txBox="1"/>
          <p:nvPr/>
        </p:nvSpPr>
        <p:spPr>
          <a:xfrm>
            <a:off x="9617871" y="255923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80%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C0BBF04-1ABB-46B5-BFBE-B34FD955E69A}"/>
              </a:ext>
            </a:extLst>
          </p:cNvPr>
          <p:cNvSpPr txBox="1"/>
          <p:nvPr/>
        </p:nvSpPr>
        <p:spPr>
          <a:xfrm>
            <a:off x="6194231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CD018F8-CFDD-4CC6-8EB1-D9EB2D539C5E}"/>
              </a:ext>
            </a:extLst>
          </p:cNvPr>
          <p:cNvSpPr txBox="1"/>
          <p:nvPr/>
        </p:nvSpPr>
        <p:spPr>
          <a:xfrm>
            <a:off x="7289772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CD5EA89-5CA9-4309-B84D-D5F1CD3020C1}"/>
              </a:ext>
            </a:extLst>
          </p:cNvPr>
          <p:cNvSpPr txBox="1"/>
          <p:nvPr/>
        </p:nvSpPr>
        <p:spPr>
          <a:xfrm>
            <a:off x="8385313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607B86-5934-402D-931E-F1459EDC3E14}"/>
              </a:ext>
            </a:extLst>
          </p:cNvPr>
          <p:cNvSpPr txBox="1"/>
          <p:nvPr/>
        </p:nvSpPr>
        <p:spPr>
          <a:xfrm>
            <a:off x="948085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04814F3-C6E7-4A89-B3E3-DA63A2841B4E}"/>
              </a:ext>
            </a:extLst>
          </p:cNvPr>
          <p:cNvSpPr/>
          <p:nvPr/>
        </p:nvSpPr>
        <p:spPr>
          <a:xfrm>
            <a:off x="10848832" y="5493253"/>
            <a:ext cx="241200" cy="24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3A41B77-E374-4FBC-8071-64EE399817B7}"/>
              </a:ext>
            </a:extLst>
          </p:cNvPr>
          <p:cNvSpPr/>
          <p:nvPr/>
        </p:nvSpPr>
        <p:spPr>
          <a:xfrm>
            <a:off x="10723992" y="2217579"/>
            <a:ext cx="492846" cy="492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3A33FBD-9E52-4FF3-8FD6-3A6AD950C6FE}"/>
              </a:ext>
            </a:extLst>
          </p:cNvPr>
          <p:cNvSpPr txBox="1"/>
          <p:nvPr/>
        </p:nvSpPr>
        <p:spPr>
          <a:xfrm>
            <a:off x="10713509" y="22331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90%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EA6D0B-D5AC-47A5-A36B-2985A8C61609}"/>
              </a:ext>
            </a:extLst>
          </p:cNvPr>
          <p:cNvSpPr txBox="1"/>
          <p:nvPr/>
        </p:nvSpPr>
        <p:spPr>
          <a:xfrm>
            <a:off x="1057639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3BB821B-C8B2-489F-921A-E9F2D87A6009}"/>
              </a:ext>
            </a:extLst>
          </p:cNvPr>
          <p:cNvGrpSpPr/>
          <p:nvPr/>
        </p:nvGrpSpPr>
        <p:grpSpPr>
          <a:xfrm>
            <a:off x="940743" y="1894419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392D774D-20FF-4B3E-AB58-65E59521AE1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:a16="http://schemas.microsoft.com/office/drawing/2014/main" xmlns="" id="{33107C0E-1835-46C5-AA30-55097C32F55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:a16="http://schemas.microsoft.com/office/drawing/2014/main" xmlns="" id="{93493AFE-3717-4565-B509-025D972331E8}"/>
              </a:ext>
            </a:extLst>
          </p:cNvPr>
          <p:cNvGrpSpPr/>
          <p:nvPr/>
        </p:nvGrpSpPr>
        <p:grpSpPr>
          <a:xfrm>
            <a:off x="1201729" y="1841797"/>
            <a:ext cx="4738195" cy="754955"/>
            <a:chOff x="1201728" y="1756072"/>
            <a:chExt cx="4738195" cy="754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F4CF5AB-318A-491C-ACD8-26C4B0F38DEC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584276B-32EC-4003-84EA-825CB7D9021B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68E152B-53E7-4BDE-9BC6-C8157AEC964F}"/>
              </a:ext>
            </a:extLst>
          </p:cNvPr>
          <p:cNvGrpSpPr/>
          <p:nvPr/>
        </p:nvGrpSpPr>
        <p:grpSpPr>
          <a:xfrm>
            <a:off x="940743" y="2784794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2DEFD882-9867-4BF6-9502-1A9D4BB65DA1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:a16="http://schemas.microsoft.com/office/drawing/2014/main" xmlns="" id="{BB2953E7-987E-4F1D-97FA-B48C785457E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xmlns="" id="{85963B7C-744A-49C9-9140-939F1ED0090D}"/>
              </a:ext>
            </a:extLst>
          </p:cNvPr>
          <p:cNvGrpSpPr/>
          <p:nvPr/>
        </p:nvGrpSpPr>
        <p:grpSpPr>
          <a:xfrm>
            <a:off x="1201729" y="2732173"/>
            <a:ext cx="4738195" cy="754955"/>
            <a:chOff x="1201728" y="2646447"/>
            <a:chExt cx="4738195" cy="7549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2E66CE4-D178-4A68-8D38-C8BA211402A1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2805CFC-080C-46FD-BE30-CED255FD18CC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3F141057-7D8D-4018-A62F-3A6B3CEB54A7}"/>
              </a:ext>
            </a:extLst>
          </p:cNvPr>
          <p:cNvGrpSpPr/>
          <p:nvPr/>
        </p:nvGrpSpPr>
        <p:grpSpPr>
          <a:xfrm>
            <a:off x="940743" y="3675169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BE388902-B92A-4CF5-88AE-C4EC594A27F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:a16="http://schemas.microsoft.com/office/drawing/2014/main" xmlns="" id="{89953F2C-FDE7-458B-8F9F-F03E49A230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44" name="그룹 6">
            <a:extLst>
              <a:ext uri="{FF2B5EF4-FFF2-40B4-BE49-F238E27FC236}">
                <a16:creationId xmlns:a16="http://schemas.microsoft.com/office/drawing/2014/main" xmlns="" id="{ADA78472-60E2-4033-A611-836A00D299A6}"/>
              </a:ext>
            </a:extLst>
          </p:cNvPr>
          <p:cNvGrpSpPr/>
          <p:nvPr/>
        </p:nvGrpSpPr>
        <p:grpSpPr>
          <a:xfrm>
            <a:off x="1201729" y="3622547"/>
            <a:ext cx="4738195" cy="754955"/>
            <a:chOff x="1201728" y="3536822"/>
            <a:chExt cx="4738195" cy="7549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29EFD5C-4C70-47A0-986E-14AA30EFC8C7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A2312CC7-7AEF-4672-83B8-7B3D32726C1E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F740636F-33EE-44F2-89B4-8D3CE05D2F0E}"/>
              </a:ext>
            </a:extLst>
          </p:cNvPr>
          <p:cNvGrpSpPr/>
          <p:nvPr/>
        </p:nvGrpSpPr>
        <p:grpSpPr>
          <a:xfrm>
            <a:off x="940743" y="4565544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914B147-2E5E-4FCB-AEA3-2FAB5A5556CE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:a16="http://schemas.microsoft.com/office/drawing/2014/main" xmlns="" id="{7980D4BB-EF32-4C94-A198-FBA8BABBCEA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:a16="http://schemas.microsoft.com/office/drawing/2014/main" xmlns="" id="{1B222DBC-D407-4F45-B6BA-7B33AB78D987}"/>
              </a:ext>
            </a:extLst>
          </p:cNvPr>
          <p:cNvGrpSpPr/>
          <p:nvPr/>
        </p:nvGrpSpPr>
        <p:grpSpPr>
          <a:xfrm>
            <a:off x="1201729" y="4512922"/>
            <a:ext cx="4738195" cy="754955"/>
            <a:chOff x="1201728" y="4427197"/>
            <a:chExt cx="4738195" cy="7549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9D5A8BA9-A64C-40FB-B335-9CF7988648BD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BD8532F-B788-4105-AC89-E45E2589851C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2775B11-7B1A-423D-8602-1B998C0F63E7}"/>
              </a:ext>
            </a:extLst>
          </p:cNvPr>
          <p:cNvGrpSpPr/>
          <p:nvPr/>
        </p:nvGrpSpPr>
        <p:grpSpPr>
          <a:xfrm>
            <a:off x="940743" y="5455919"/>
            <a:ext cx="207464" cy="206152"/>
            <a:chOff x="2411760" y="3708613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F606CB07-D3A8-4531-B664-D6E1365CB07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5" name="Chevron 119">
              <a:extLst>
                <a:ext uri="{FF2B5EF4-FFF2-40B4-BE49-F238E27FC236}">
                  <a16:creationId xmlns:a16="http://schemas.microsoft.com/office/drawing/2014/main" xmlns="" id="{3EE74226-F006-456F-95D8-1DEB95DE6F2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6" name="그룹 8">
            <a:extLst>
              <a:ext uri="{FF2B5EF4-FFF2-40B4-BE49-F238E27FC236}">
                <a16:creationId xmlns:a16="http://schemas.microsoft.com/office/drawing/2014/main" xmlns="" id="{31E6153A-21D4-489E-A67E-4FC8A8BC5A3E}"/>
              </a:ext>
            </a:extLst>
          </p:cNvPr>
          <p:cNvGrpSpPr/>
          <p:nvPr/>
        </p:nvGrpSpPr>
        <p:grpSpPr>
          <a:xfrm>
            <a:off x="1201729" y="5403297"/>
            <a:ext cx="4738195" cy="754955"/>
            <a:chOff x="1201728" y="5317572"/>
            <a:chExt cx="4738195" cy="75495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C39C16F-3544-4D76-B3BA-DCCD2A44E3E3}"/>
                </a:ext>
              </a:extLst>
            </p:cNvPr>
            <p:cNvSpPr txBox="1"/>
            <p:nvPr/>
          </p:nvSpPr>
          <p:spPr>
            <a:xfrm>
              <a:off x="1201728" y="53175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1311A5A8-A3EE-449F-83F9-509F3A3E572E}"/>
                </a:ext>
              </a:extLst>
            </p:cNvPr>
            <p:cNvSpPr txBox="1"/>
            <p:nvPr/>
          </p:nvSpPr>
          <p:spPr>
            <a:xfrm>
              <a:off x="1201728" y="56108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2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(Fast API)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1" y="751749"/>
            <a:ext cx="1389369" cy="5011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71750" y="848435"/>
            <a:ext cx="9086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FastAPI</a:t>
            </a:r>
            <a:r>
              <a:rPr lang="ko-KR" altLang="en-US" sz="1400" dirty="0"/>
              <a:t>는 현대적이고</a:t>
            </a:r>
            <a:r>
              <a:rPr lang="en-US" altLang="ko-KR" sz="1400" dirty="0"/>
              <a:t>, </a:t>
            </a:r>
            <a:r>
              <a:rPr lang="ko-KR" altLang="en-US" sz="1400" dirty="0"/>
              <a:t>빠르며</a:t>
            </a:r>
            <a:r>
              <a:rPr lang="en-US" altLang="ko-KR" sz="1400" dirty="0"/>
              <a:t>(</a:t>
            </a:r>
            <a:r>
              <a:rPr lang="ko-KR" altLang="en-US" sz="1400" dirty="0"/>
              <a:t>고성능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표준 타입 힌트에 기초한 </a:t>
            </a:r>
            <a:r>
              <a:rPr lang="en-US" altLang="ko-KR" sz="1400" dirty="0"/>
              <a:t>Python3.6+</a:t>
            </a:r>
            <a:r>
              <a:rPr lang="ko-KR" altLang="en-US" sz="1400" dirty="0"/>
              <a:t>의 </a:t>
            </a:r>
            <a:r>
              <a:rPr lang="en-US" altLang="ko-KR" sz="1400" dirty="0"/>
              <a:t>API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빌드하기</a:t>
            </a:r>
            <a:r>
              <a:rPr lang="ko-KR" altLang="en-US" sz="1400" dirty="0"/>
              <a:t> 위한 웹 프레임워크</a:t>
            </a:r>
          </a:p>
        </p:txBody>
      </p:sp>
      <p:pic>
        <p:nvPicPr>
          <p:cNvPr id="4" name="Picture 2" descr="C:\Users\4\Pictures\Screenshots\스크린샷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252901"/>
            <a:ext cx="5834487" cy="24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73551" y="1902711"/>
            <a:ext cx="256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</a:t>
            </a:r>
            <a:r>
              <a:rPr lang="ko-KR" altLang="en-US" dirty="0"/>
              <a:t>요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/>
              <a:t>f</a:t>
            </a:r>
            <a:r>
              <a:rPr lang="en-US" altLang="ko-KR" dirty="0" err="1" smtClean="0"/>
              <a:t>astapi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/>
              <a:t>u</a:t>
            </a:r>
            <a:r>
              <a:rPr lang="en-US" altLang="ko-KR" dirty="0" err="1" smtClean="0"/>
              <a:t>vicorn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</a:t>
            </a:r>
            <a:r>
              <a:rPr lang="en-US" altLang="ko-KR" dirty="0" smtClean="0"/>
              <a:t>ython-multipart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1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724829"/>
            <a:ext cx="1287086" cy="965314"/>
          </a:xfrm>
          <a:prstGeom prst="rect">
            <a:avLst/>
          </a:prstGeom>
        </p:spPr>
      </p:pic>
      <p:pic>
        <p:nvPicPr>
          <p:cNvPr id="1028" name="Picture 4" descr="https://blog.kakaocdn.net/dn/d6MqL6/btrr0KkaVtl/nKkJ7opkxIFeVxGvw6qTNK/im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896081"/>
            <a:ext cx="1245619" cy="62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4\Pictures\Screenshots\스크린샷(13)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6" y="2219120"/>
            <a:ext cx="10311924" cy="45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80686" y="1546534"/>
            <a:ext cx="8441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SQLite </a:t>
            </a:r>
            <a:r>
              <a:rPr lang="ko-KR" altLang="en-US" sz="1200" dirty="0"/>
              <a:t>는 작고 빠르며 독립적이고 신뢰성이 높으며 완전한 기능을 갖춘 </a:t>
            </a:r>
            <a:r>
              <a:rPr lang="en-US" altLang="ko-KR" sz="1200" dirty="0"/>
              <a:t>SQL </a:t>
            </a:r>
            <a:r>
              <a:rPr lang="ko-KR" altLang="en-US" sz="1200" dirty="0"/>
              <a:t>데이터베이스 엔진을 구현 하는 </a:t>
            </a:r>
            <a:r>
              <a:rPr lang="ko-KR" altLang="en-US" sz="1200" dirty="0" smtClean="0"/>
              <a:t>라이브러리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1280688" y="1942122"/>
            <a:ext cx="95492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DBeaver</a:t>
            </a:r>
            <a:r>
              <a:rPr lang="en-US" altLang="ko-KR" sz="1200" dirty="0"/>
              <a:t> Community</a:t>
            </a:r>
            <a:r>
              <a:rPr lang="ko-KR" altLang="en-US" sz="1200" dirty="0"/>
              <a:t>는 개발자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데이터베이스 관리자</a:t>
            </a:r>
            <a:r>
              <a:rPr lang="en-US" altLang="ko-KR" sz="1200" dirty="0"/>
              <a:t>, </a:t>
            </a:r>
            <a:r>
              <a:rPr lang="ko-KR" altLang="en-US" sz="1200" dirty="0"/>
              <a:t>분석가 및 데이터 작업을 하는 모든 사람을 위한 무료 크로스 플랫폼 데이터베이스 도구</a:t>
            </a:r>
          </a:p>
        </p:txBody>
      </p:sp>
    </p:spTree>
    <p:extLst>
      <p:ext uri="{BB962C8B-B14F-4D97-AF65-F5344CB8AC3E}">
        <p14:creationId xmlns:p14="http://schemas.microsoft.com/office/powerpoint/2010/main" val="10241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655905"/>
            <a:ext cx="1287086" cy="965314"/>
          </a:xfrm>
          <a:prstGeom prst="rect">
            <a:avLst/>
          </a:prstGeom>
        </p:spPr>
      </p:pic>
      <p:pic>
        <p:nvPicPr>
          <p:cNvPr id="2050" name="Picture 2" descr="C:\Users\4\Pictures\Screenshots\스크린샷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43" y="1576809"/>
            <a:ext cx="4338637" cy="50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86700" y="846174"/>
            <a:ext cx="27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SQLite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데이터 베이스 연결 및 필요 테이블 생성</a:t>
            </a:r>
            <a:endParaRPr lang="ko-KR" altLang="en-US" sz="1600" dirty="0"/>
          </a:p>
        </p:txBody>
      </p:sp>
      <p:pic>
        <p:nvPicPr>
          <p:cNvPr id="2051" name="Picture 3" descr="C:\Users\4\Pictures\Screenshots\스크린샷(17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576809"/>
            <a:ext cx="3657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3688" y="953896"/>
            <a:ext cx="48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(</a:t>
            </a:r>
            <a:r>
              <a:rPr lang="en-US" altLang="ko-KR" dirty="0"/>
              <a:t>Entity Relationship </a:t>
            </a:r>
            <a:r>
              <a:rPr lang="en-US" altLang="ko-KR" dirty="0" smtClean="0"/>
              <a:t>Diagram)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82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49" y="943801"/>
            <a:ext cx="5782873" cy="31749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629" y="591979"/>
            <a:ext cx="4991371" cy="3175450"/>
          </a:xfrm>
          <a:prstGeom prst="rect">
            <a:avLst/>
          </a:prstGeom>
          <a:blipFill dpi="0" rotWithShape="1">
            <a:blip r:embed="rId3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5" y="3849888"/>
            <a:ext cx="5232580" cy="28747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24725" y="1400175"/>
            <a:ext cx="293370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764" y="59197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10651" y="242471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2" y="999748"/>
            <a:ext cx="5229955" cy="53919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850430" y="975126"/>
            <a:ext cx="5232580" cy="287476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43204 0.384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 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3688" y="882134"/>
            <a:ext cx="287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pic>
        <p:nvPicPr>
          <p:cNvPr id="3074" name="Picture 2" descr="C:\Users\4\Pictures\Screenshots\화면 캡처 2023-07-18 1216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63" y="1747838"/>
            <a:ext cx="50101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4\Pictures\Screenshots\스크린샷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63" y="1395413"/>
            <a:ext cx="24574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29455" y="1445657"/>
            <a:ext cx="250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Annotated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Form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429455" y="1901309"/>
            <a:ext cx="5452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Annotated: </a:t>
            </a:r>
            <a:r>
              <a:rPr lang="ko-KR" altLang="en-US" sz="1400" dirty="0" smtClean="0"/>
              <a:t>변수나 </a:t>
            </a:r>
            <a:r>
              <a:rPr lang="ko-KR" altLang="en-US" sz="1400" dirty="0"/>
              <a:t>함수 인자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반환 값 </a:t>
            </a:r>
            <a:r>
              <a:rPr lang="ko-KR" altLang="en-US" sz="1400" dirty="0"/>
              <a:t>등에 대한 타입 정보를 지정하는 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455" y="2209086"/>
            <a:ext cx="3332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Form: Key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로 이루어진 데이터 형식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3688" y="5133975"/>
            <a:ext cx="541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입력한 회원 가입 데이터</a:t>
            </a:r>
            <a:r>
              <a:rPr lang="en-US" altLang="ko-KR" sz="1400" dirty="0" smtClean="0"/>
              <a:t>(Form)</a:t>
            </a:r>
            <a:r>
              <a:rPr lang="ko-KR" altLang="en-US" sz="1400" dirty="0" smtClean="0"/>
              <a:t>를 데이터 베이스</a:t>
            </a:r>
            <a:r>
              <a:rPr lang="en-US" altLang="ko-KR" sz="1400" dirty="0" smtClean="0"/>
              <a:t>(SQLite)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</p:txBody>
      </p:sp>
      <p:pic>
        <p:nvPicPr>
          <p:cNvPr id="1027" name="Picture 3" descr="C:\Users\4\Pictures\Screenshots\스크린샷(20)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3688" y="5553099"/>
            <a:ext cx="9813893" cy="10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629" y="59197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9701" y="1495425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70" y="3529720"/>
            <a:ext cx="4049574" cy="31160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55" y="3577345"/>
            <a:ext cx="4667902" cy="3057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0078 -0.45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5987043" y="3410877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077450" y="1009650"/>
            <a:ext cx="161925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5" y="899903"/>
            <a:ext cx="5554523" cy="33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6380" y="2905125"/>
            <a:ext cx="3844620" cy="1543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38" y="962024"/>
            <a:ext cx="3987912" cy="5565334"/>
          </a:xfrm>
          <a:prstGeom prst="rect">
            <a:avLst/>
          </a:prstGeom>
        </p:spPr>
      </p:pic>
      <p:cxnSp>
        <p:nvCxnSpPr>
          <p:cNvPr id="12" name="직선 연결선 11"/>
          <p:cNvCxnSpPr>
            <a:endCxn id="7" idx="1"/>
          </p:cNvCxnSpPr>
          <p:nvPr/>
        </p:nvCxnSpPr>
        <p:spPr>
          <a:xfrm>
            <a:off x="4191000" y="3744691"/>
            <a:ext cx="4126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3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504950" y="4448173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4" idx="3"/>
          </p:cNvCxnSpPr>
          <p:nvPr/>
        </p:nvCxnSpPr>
        <p:spPr>
          <a:xfrm>
            <a:off x="3038475" y="4633910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88" y="857245"/>
            <a:ext cx="4164062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504950" y="4857746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4" idx="3"/>
          </p:cNvCxnSpPr>
          <p:nvPr/>
        </p:nvCxnSpPr>
        <p:spPr>
          <a:xfrm>
            <a:off x="3038475" y="5043483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90063"/>
            <a:ext cx="5320103" cy="34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4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3" y="1238250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200275" y="2279212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777215"/>
            <a:ext cx="4032024" cy="59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05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Result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사이트 동작 소개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??</a:t>
            </a:r>
            <a:r>
              <a:rPr lang="ko-KR" altLang="en-US" sz="1600" dirty="0" err="1" smtClean="0"/>
              <a:t>ㅋㅋ</a:t>
            </a:r>
            <a:endParaRPr lang="en-US" altLang="ko-KR" sz="1600" dirty="0" smtClean="0"/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06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향후 계획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활용 예시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기술적 발전</a:t>
            </a:r>
            <a:endParaRPr lang="ko-KR" altLang="en-US" sz="16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07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회</a:t>
            </a:r>
            <a:r>
              <a:rPr lang="ko-KR" altLang="en-US" sz="2000" dirty="0"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3" y="1238250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200275" y="2279212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777215"/>
            <a:ext cx="4032024" cy="591549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56030" y="2800350"/>
            <a:ext cx="0" cy="825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46505" y="3616763"/>
            <a:ext cx="1387170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98" y="2618695"/>
            <a:ext cx="4296375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28851" y="1238250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35637" y="2800350"/>
            <a:ext cx="0" cy="10999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14" y="3900278"/>
            <a:ext cx="5525272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55283" y="1238250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42312" y="2800350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10" y="4224129"/>
            <a:ext cx="526806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2" y="2800350"/>
            <a:ext cx="5362047" cy="1009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785037" y="3810000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36" y="4990979"/>
            <a:ext cx="51632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0642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6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참조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1200538" y="1347745"/>
            <a:ext cx="9962762" cy="3224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0B35D9-006C-1DDE-E1AA-30B6531ECD02}"/>
              </a:ext>
            </a:extLst>
          </p:cNvPr>
          <p:cNvSpPr txBox="1">
            <a:spLocks/>
          </p:cNvSpPr>
          <p:nvPr/>
        </p:nvSpPr>
        <p:spPr>
          <a:xfrm>
            <a:off x="6519691" y="3154080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1594234" y="1774164"/>
            <a:ext cx="45684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https://roboflow.com/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https://www.tensorflow.org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https://aihub.or.kr/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https://github.com/WongKinYiu/yolov7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https://ko.wikipedia.org/wiki/AI_Hub</a:t>
            </a:r>
          </a:p>
        </p:txBody>
      </p:sp>
    </p:spTree>
    <p:extLst>
      <p:ext uri="{BB962C8B-B14F-4D97-AF65-F5344CB8AC3E}">
        <p14:creationId xmlns:p14="http://schemas.microsoft.com/office/powerpoint/2010/main" val="35620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=""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=""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xmlns="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xmlns="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xmlns="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xmlns="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xmlns="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:a16="http://schemas.microsoft.com/office/drawing/2014/main" xmlns="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xmlns="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xmlns="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xmlns="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xmlns="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xmlns="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xmlns="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:a16="http://schemas.microsoft.com/office/drawing/2014/main" xmlns="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=""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=""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=""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=""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=""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=""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=""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=""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4631852" y="1342096"/>
            <a:ext cx="1490208" cy="14902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255547" y="4031538"/>
            <a:ext cx="1484271" cy="14842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131583" y="4032915"/>
            <a:ext cx="1471368" cy="147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741616" y="1721690"/>
            <a:ext cx="3402330" cy="3419073"/>
            <a:chOff x="4141360" y="1819868"/>
            <a:chExt cx="4066897" cy="4086909"/>
          </a:xfrm>
        </p:grpSpPr>
        <p:cxnSp>
          <p:nvCxnSpPr>
            <p:cNvPr id="2" name="직선 연결선 1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7190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31">
            <a:extLst>
              <a:ext uri="{FF2B5EF4-FFF2-40B4-BE49-F238E27FC236}">
                <a16:creationId xmlns:a16="http://schemas.microsoft.com/office/drawing/2014/main" xmlns="" id="{6C5C1834-1DAA-4FAB-B220-2126FD6A27E8}"/>
              </a:ext>
            </a:extLst>
          </p:cNvPr>
          <p:cNvSpPr/>
          <p:nvPr/>
        </p:nvSpPr>
        <p:spPr>
          <a:xfrm>
            <a:off x="3798592" y="2929679"/>
            <a:ext cx="1798550" cy="793506"/>
          </a:xfrm>
          <a:prstGeom prst="roundRect">
            <a:avLst/>
          </a:prstGeom>
          <a:solidFill>
            <a:srgbClr val="061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xmlns="" id="{C503B33A-5F6F-4EB1-88E8-EBB2756440E8}"/>
              </a:ext>
            </a:extLst>
          </p:cNvPr>
          <p:cNvSpPr/>
          <p:nvPr/>
        </p:nvSpPr>
        <p:spPr>
          <a:xfrm>
            <a:off x="3731868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61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3DA5D80-D48F-4FCB-9BD7-8382E155C432}"/>
              </a:ext>
            </a:extLst>
          </p:cNvPr>
          <p:cNvSpPr txBox="1"/>
          <p:nvPr/>
        </p:nvSpPr>
        <p:spPr>
          <a:xfrm>
            <a:off x="3796106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CCTV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AA9928-7C32-48BE-ABF9-79CD6798E88E}"/>
              </a:ext>
            </a:extLst>
          </p:cNvPr>
          <p:cNvSpPr txBox="1"/>
          <p:nvPr/>
        </p:nvSpPr>
        <p:spPr>
          <a:xfrm>
            <a:off x="3813270" y="3366234"/>
            <a:ext cx="17171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실시간 확인이 필요하여 </a:t>
            </a:r>
            <a:r>
              <a:rPr lang="en-US" altLang="ko-KR" sz="1200" b="1" dirty="0" smtClean="0">
                <a:latin typeface="Pretendard" pitchFamily="2" charset="-127"/>
                <a:cs typeface="Pretendard" pitchFamily="2" charset="-127"/>
              </a:rPr>
              <a:t>Web</a:t>
            </a:r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으로 제작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9" name="Rounded Rectangle 22">
            <a:extLst>
              <a:ext uri="{FF2B5EF4-FFF2-40B4-BE49-F238E27FC236}">
                <a16:creationId xmlns:a16="http://schemas.microsoft.com/office/drawing/2014/main" xmlns="" id="{A6D44697-8C55-4E61-82F4-B7A3A55A4A3B}"/>
              </a:ext>
            </a:extLst>
          </p:cNvPr>
          <p:cNvSpPr/>
          <p:nvPr/>
        </p:nvSpPr>
        <p:spPr>
          <a:xfrm>
            <a:off x="1000021" y="2929679"/>
            <a:ext cx="1798550" cy="793506"/>
          </a:xfrm>
          <a:prstGeom prst="roundRect">
            <a:avLst/>
          </a:prstGeom>
          <a:solidFill>
            <a:srgbClr val="040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0" name="Rounded Rectangle 23">
            <a:extLst>
              <a:ext uri="{FF2B5EF4-FFF2-40B4-BE49-F238E27FC236}">
                <a16:creationId xmlns:a16="http://schemas.microsoft.com/office/drawing/2014/main" xmlns="" id="{9A57BDB5-09DA-4189-A4CC-3D6771336C7E}"/>
              </a:ext>
            </a:extLst>
          </p:cNvPr>
          <p:cNvSpPr/>
          <p:nvPr/>
        </p:nvSpPr>
        <p:spPr>
          <a:xfrm>
            <a:off x="933297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40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EB32433-0E85-4D00-9697-14B0F4D1EEEB}"/>
              </a:ext>
            </a:extLst>
          </p:cNvPr>
          <p:cNvSpPr txBox="1"/>
          <p:nvPr/>
        </p:nvSpPr>
        <p:spPr>
          <a:xfrm>
            <a:off x="997534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Model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C82142-777A-4A90-A45B-3C88FB8D4A60}"/>
              </a:ext>
            </a:extLst>
          </p:cNvPr>
          <p:cNvSpPr txBox="1"/>
          <p:nvPr/>
        </p:nvSpPr>
        <p:spPr>
          <a:xfrm>
            <a:off x="1000021" y="3447954"/>
            <a:ext cx="17171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위험행동 학습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rgbClr val="341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41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03" y="4917664"/>
            <a:ext cx="892769" cy="6210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95" y="2208040"/>
            <a:ext cx="1287086" cy="965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24" name="육각형 23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육각형 24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27" name="육각형 26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26" y="4293685"/>
            <a:ext cx="1038337" cy="503485"/>
          </a:xfrm>
          <a:prstGeom prst="rect">
            <a:avLst/>
          </a:prstGeom>
        </p:spPr>
      </p:pic>
      <p:sp>
        <p:nvSpPr>
          <p:cNvPr id="29" name="육각형 28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41" y="3617080"/>
            <a:ext cx="742060" cy="742060"/>
          </a:xfrm>
          <a:prstGeom prst="rect">
            <a:avLst/>
          </a:prstGeom>
        </p:spPr>
      </p:pic>
      <p:sp>
        <p:nvSpPr>
          <p:cNvPr id="35" name="육각형 34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육각형 38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91" y="4917665"/>
            <a:ext cx="1342632" cy="5639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19" y="2455729"/>
            <a:ext cx="1094390" cy="5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01645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1667</Words>
  <Application>Microsoft Office PowerPoint</Application>
  <PresentationFormat>사용자 지정</PresentationFormat>
  <Paragraphs>373</Paragraphs>
  <Slides>59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4</cp:lastModifiedBy>
  <cp:revision>50</cp:revision>
  <dcterms:created xsi:type="dcterms:W3CDTF">2023-04-19T04:07:11Z</dcterms:created>
  <dcterms:modified xsi:type="dcterms:W3CDTF">2023-07-18T04:05:07Z</dcterms:modified>
</cp:coreProperties>
</file>